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004176"/>
    <a:srgbClr val="D8A31A"/>
    <a:srgbClr val="33BEDC"/>
    <a:srgbClr val="27BDDB"/>
    <a:srgbClr val="00B1D2"/>
    <a:srgbClr val="461E64"/>
    <a:srgbClr val="306188"/>
    <a:srgbClr val="0059A2"/>
    <a:srgbClr val="008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77" d="100"/>
          <a:sy n="77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715A-E010-40B3-86ED-DFEECFBFA36E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A1EFC-A655-4D85-AE5E-7B12EA399E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6322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AAAF9-3D4D-8CF8-143F-9E1FB160F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4363"/>
            <a:ext cx="9144000" cy="1385599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004176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F0746E-1865-83D1-21F7-D94AEAA09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417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7CE893-A0CD-56AE-BEC0-5B6A4639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79C28F-FD48-B854-9867-9287BAB19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A20EA5-E773-FBCD-9ADC-E3FB2C28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5330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135A6-1465-B99B-F163-744295785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F347C9-A3AC-C198-069B-E6CE4D78E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7EF8B2-B78A-C166-A253-9360DC43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08EA2-10EB-19B8-4274-AF80B6EB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2E7084-95C2-646D-56CE-E5696FA5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7767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BE07704-366B-53EC-28F3-17742D6F2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3434A1-4DC7-AFB6-1737-50254887C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3EBD4D-26D1-677B-87E4-E75A98D7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4E580A-885F-E480-675C-460586BA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94A16A-05C6-FAF2-92D1-9929D1082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964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93A5E9F-168A-C6DC-FF66-FD7AE0322B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" y="0"/>
            <a:ext cx="12189867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F3B90-0099-0AAA-D0C3-BDDB135B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44" y="226581"/>
            <a:ext cx="10515600" cy="521566"/>
          </a:xfrm>
        </p:spPr>
        <p:txBody>
          <a:bodyPr>
            <a:noAutofit/>
          </a:bodyPr>
          <a:lstStyle>
            <a:lvl1pPr>
              <a:defRPr sz="4000" b="0">
                <a:solidFill>
                  <a:srgbClr val="004176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97E94-AE96-A2CC-A3F0-290E45E13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C88B6-B0BA-CA8C-2404-3C9E75BB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3D54D3-EA26-9965-014C-04A6B728E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28121F-A40D-6CA1-D314-AA9FB1F5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0233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BD396-1055-01CF-A1FD-5E61FC2BD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77D9B6-6E11-4923-09BB-658C908C9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407A8B-5974-EB66-ACC1-EC7F35FA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7116D6-9799-4098-2669-428251CD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F23545-EA01-F5C3-528B-E21C0F20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6226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27C4B-4282-F05B-A879-4D814B4B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70CD0-925C-2CAE-C4D5-EFC22FA5B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E6C72E-7BC1-624F-991E-3D3D34AE5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E7D909-4BB3-AF90-9F3C-0E482C44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ED59D1-7345-7E2C-F4DF-8D85A8130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1AC043-1274-7E93-E82C-0DA2432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3678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D480D-2A29-0F42-5363-893C48A0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423635-FF78-8169-3125-5AA6FD1AD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B46D32-1D6A-F19C-A335-46758565A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EFCD36-437A-D7BD-0FAA-3EA609BF1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64194B-FC52-410A-D796-4377A4ADB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376368-EFB8-8208-7476-C7D3187C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C1FFA6-AFCE-7ECD-99F1-84E7E1C9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EA3DAD5-40F1-659B-F94B-D40BE4FF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12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A1F0D-5C56-A07A-71DD-3DAB0A665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B55C05B-493F-C4E6-D105-F2FDCD9E5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834D8C-F403-0A79-4C78-8232DD70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8CEFD6-C628-1500-E973-7607850B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9888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29612A-3B4A-28C9-6975-17FC901F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30FA41-D107-5DCE-B83B-65F6791F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613F44-DD27-CD28-2DAE-2796AD15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4462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68DC6-614A-F63C-FC6D-FFF529353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82C7A7-8C63-0E78-895E-3AEEE8135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CDD194-34E6-A825-F33D-A6FE27C0C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0CA957-A593-7037-CD66-E41A6D01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61FF21-7445-93EA-2A89-6B9AE96B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49942-E84D-D527-8B7C-DA7C2B75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7012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96A5E-0B49-8DFE-E123-248BF03FE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9E9EB6C-3AD4-6432-A4B6-F64E10D58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43F3A6-9619-171C-1BA4-6C1509A18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9703C2-0025-98FD-8DFF-2E3797AF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327B15-9672-4A87-270D-CE696063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7E9A8C-54B6-05C9-85B2-045A88345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127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389AD6F-9056-909E-F146-FB81A3A4F5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" y="0"/>
            <a:ext cx="12189867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D3B06-E191-8280-7063-9D073F5E2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98630A-F9D3-9866-B37B-B17A24A94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5C6985-DE64-562A-2FD3-B4EBFAC06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1E4E-F697-4820-B1D1-20584E132774}" type="datetimeFigureOut">
              <a:rPr lang="ru-UA" smtClean="0"/>
              <a:t>12/28/2024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C7CD21-7BBD-8FBD-FB7B-5B832DDB4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447623-1B74-59E7-F8B1-FEC62D6F1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CDE05-7F6F-4985-B40F-5E39E962C80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5627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8D881-2263-59E3-3251-F7BA52288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535" y="1866646"/>
            <a:ext cx="9144000" cy="138559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Тема работы</a:t>
            </a:r>
            <a:endParaRPr lang="ru-UA" dirty="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86134C8-BBB5-B6F2-0AC6-55D05913D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79" y="315023"/>
            <a:ext cx="880461" cy="1447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7C21D63B-B599-BD2E-1AAC-DD3FD212F19D}"/>
              </a:ext>
            </a:extLst>
          </p:cNvPr>
          <p:cNvGrpSpPr/>
          <p:nvPr/>
        </p:nvGrpSpPr>
        <p:grpSpPr>
          <a:xfrm>
            <a:off x="1621535" y="315023"/>
            <a:ext cx="1602393" cy="1637888"/>
            <a:chOff x="1271504" y="56309"/>
            <a:chExt cx="1213273" cy="1460816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4ECF7AEA-F65E-7E8D-91A8-E364E5B33C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D6F4045-B2B2-C2C6-B34A-0FFAB651E3B9}"/>
                </a:ext>
              </a:extLst>
            </p:cNvPr>
            <p:cNvSpPr/>
            <p:nvPr/>
          </p:nvSpPr>
          <p:spPr>
            <a:xfrm>
              <a:off x="1271504" y="1215172"/>
              <a:ext cx="1213273" cy="30195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dirty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C44219-5406-41ED-86BF-62F920A9D4A7}"/>
              </a:ext>
            </a:extLst>
          </p:cNvPr>
          <p:cNvSpPr txBox="1"/>
          <p:nvPr/>
        </p:nvSpPr>
        <p:spPr>
          <a:xfrm>
            <a:off x="3223928" y="6248684"/>
            <a:ext cx="60975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НПК «Я-ПОЗНАЮ! - 2025»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4E9BA45-B95A-DED0-DBC9-1A3F8D4C067C}"/>
              </a:ext>
            </a:extLst>
          </p:cNvPr>
          <p:cNvSpPr txBox="1">
            <a:spLocks/>
          </p:cNvSpPr>
          <p:nvPr/>
        </p:nvSpPr>
        <p:spPr>
          <a:xfrm>
            <a:off x="3288875" y="3681414"/>
            <a:ext cx="541382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041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Секция:</a:t>
            </a:r>
          </a:p>
          <a:p>
            <a:r>
              <a:rPr lang="ru-RU" dirty="0">
                <a:solidFill>
                  <a:schemeClr val="tx1"/>
                </a:solidFill>
              </a:rPr>
              <a:t>Автор и руководитель проекта</a:t>
            </a:r>
            <a:endParaRPr lang="en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7126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11BF567-EB61-E2F3-3667-234253146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6" y="436342"/>
            <a:ext cx="903179" cy="148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148DB83-9ACE-0328-BE1F-8F581C40DD24}"/>
              </a:ext>
            </a:extLst>
          </p:cNvPr>
          <p:cNvGrpSpPr/>
          <p:nvPr/>
        </p:nvGrpSpPr>
        <p:grpSpPr>
          <a:xfrm>
            <a:off x="1466384" y="590096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7F081ADC-D452-4245-73D8-55E2867E5A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06E5DD6-BBE8-DCF8-792C-F804E9F36A0C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chemeClr val="accent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  <p:sp>
        <p:nvSpPr>
          <p:cNvPr id="8" name="Объект 2">
            <a:extLst>
              <a:ext uri="{FF2B5EF4-FFF2-40B4-BE49-F238E27FC236}">
                <a16:creationId xmlns:a16="http://schemas.microsoft.com/office/drawing/2014/main" id="{6E401656-D51A-6768-D68B-88CBDCDD57B2}"/>
              </a:ext>
            </a:extLst>
          </p:cNvPr>
          <p:cNvSpPr txBox="1">
            <a:spLocks/>
          </p:cNvSpPr>
          <p:nvPr/>
        </p:nvSpPr>
        <p:spPr>
          <a:xfrm>
            <a:off x="967408" y="23163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Четко и внятно сформулируй гипотезу, которую вы будете проверять при помощи своего исследования</a:t>
            </a:r>
          </a:p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ru-RU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Гипотеза 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логически</a:t>
            </a:r>
            <a:r>
              <a:rPr lang="ru-RU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 должна быть связана 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с актуальностью </a:t>
            </a:r>
            <a:r>
              <a:rPr lang="ru-RU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исследования</a:t>
            </a:r>
          </a:p>
          <a:p>
            <a:r>
              <a:rPr lang="ru-RU" dirty="0"/>
              <a:t>Обозначить цель – временные рамки ее достижения (при возможности), конкретные задачи, которые будут/были реализованы в ходе исследования.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4FB1C15-DC49-7600-2899-DDF05A266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1" y="1115395"/>
            <a:ext cx="8123583" cy="7794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ГИПОТЕЗА, ЦЕЛЬ И ЗАДАЧИ ИССЛЕДОВАНИЯ</a:t>
            </a:r>
            <a:br>
              <a:rPr lang="ru-RU" sz="32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5921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27F43-3CFE-8932-C6B4-2BF565845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AB2C38D-CCAA-2C9A-4C1B-0A1907859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6" y="436342"/>
            <a:ext cx="903179" cy="148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B0BD21CB-D8A0-50A1-3688-52EC2AF4DE98}"/>
              </a:ext>
            </a:extLst>
          </p:cNvPr>
          <p:cNvGrpSpPr/>
          <p:nvPr/>
        </p:nvGrpSpPr>
        <p:grpSpPr>
          <a:xfrm>
            <a:off x="1466384" y="590096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207F9C19-DD43-34EB-377F-F1FD3D510E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D32797FB-7C83-ECED-0612-FF4B6C0DAF7A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chemeClr val="accent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0431106-80DC-CDE3-0F0A-8F10D3B18470}"/>
              </a:ext>
            </a:extLst>
          </p:cNvPr>
          <p:cNvSpPr txBox="1">
            <a:spLocks/>
          </p:cNvSpPr>
          <p:nvPr/>
        </p:nvSpPr>
        <p:spPr>
          <a:xfrm>
            <a:off x="2743015" y="1178562"/>
            <a:ext cx="8391939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0417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ОПРЕДЕЛЕНИЕ ОБЪЕКТА И ПРЕДМЕТА ИССЛЕДОВАНИЯ</a:t>
            </a:r>
            <a:br>
              <a:rPr lang="ru-RU" sz="32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ru-RU" sz="3200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7B9701BB-729B-2ADD-9DE4-98D6A53B8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274" y="2690974"/>
            <a:ext cx="10515600" cy="4351338"/>
          </a:xfrm>
        </p:spPr>
        <p:txBody>
          <a:bodyPr/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Объект</a:t>
            </a: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 - процесс или явление, порождающее проблемную ситуацию. Должен быть обозначен одним словом или словосочетанием. 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Предмет</a:t>
            </a: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 - свойства или характеристики объекта исследования, которые необходимо проработать более детально для проведения исследования. Должен быть обозначен одним словом или словосочетанием.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53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6EDF6-D2C3-EE40-24E6-B8C32DE47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B0B63CA-64FF-8DA3-7C9A-A243F21DE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6" y="436342"/>
            <a:ext cx="903179" cy="148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A9891CB-34B9-BF13-32CC-72DF866A96B7}"/>
              </a:ext>
            </a:extLst>
          </p:cNvPr>
          <p:cNvGrpSpPr/>
          <p:nvPr/>
        </p:nvGrpSpPr>
        <p:grpSpPr>
          <a:xfrm>
            <a:off x="1466384" y="590096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7D9AD16E-096F-B978-A5E5-2944D08E1E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098D1CD8-32BE-3E8A-B0FC-52369F5130FC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chemeClr val="accent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9E8B3CE-0CD4-A435-0FC9-C6553FA1FF02}"/>
              </a:ext>
            </a:extLst>
          </p:cNvPr>
          <p:cNvSpPr txBox="1">
            <a:spLocks/>
          </p:cNvSpPr>
          <p:nvPr/>
        </p:nvSpPr>
        <p:spPr>
          <a:xfrm>
            <a:off x="2680329" y="1114756"/>
            <a:ext cx="8736158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0417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МЕТОДИКА ПРОВЕДЕНИЯ ИССЛЕДОВАНИЯ</a:t>
            </a:r>
            <a:br>
              <a:rPr lang="ru-RU" sz="32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ru-RU" sz="3200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E9C7A7DA-FF26-6D23-B876-5F78C2E6A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69" y="215361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Вашей задачей является подбор метода/методов и валидной методики/методик для проведения исследования.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Сначала указывается метод исследования, затем в рамках выбранного метода определяются методики. Необходимо указать ссылку на работы в которых данные методики были использованы. 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Четко и внятно опишите:</a:t>
            </a:r>
          </a:p>
          <a:p>
            <a:pPr marL="457200" lvl="0" indent="-304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81818"/>
              </a:buClr>
              <a:buSzPts val="1200"/>
              <a:buFont typeface="Montserrat"/>
              <a:buChar char="●"/>
            </a:pP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условия проведения;</a:t>
            </a: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200"/>
              <a:buFont typeface="Montserrat"/>
              <a:buChar char="●"/>
            </a:pP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выборку;</a:t>
            </a: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200"/>
              <a:buFont typeface="Montserrat"/>
              <a:buChar char="●"/>
            </a:pP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математические методы обработки результатов (при необходимости).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09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29E52C-4E5E-1891-F23C-9769F1D4B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99DC2AE-F0EF-8BDE-BD7A-75776B1CF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6" y="436342"/>
            <a:ext cx="903179" cy="148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824E55E-300F-7BA2-1446-1B1F8E3ABFC5}"/>
              </a:ext>
            </a:extLst>
          </p:cNvPr>
          <p:cNvGrpSpPr/>
          <p:nvPr/>
        </p:nvGrpSpPr>
        <p:grpSpPr>
          <a:xfrm>
            <a:off x="1466384" y="590096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615F7F0D-6AA9-5317-5361-0E548228D4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97FD42B6-7200-01C8-B386-F05242ECB0C9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chemeClr val="accent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CB52CEA-90E4-3F44-E97E-AB96BDED908F}"/>
              </a:ext>
            </a:extLst>
          </p:cNvPr>
          <p:cNvSpPr txBox="1">
            <a:spLocks/>
          </p:cNvSpPr>
          <p:nvPr/>
        </p:nvSpPr>
        <p:spPr>
          <a:xfrm>
            <a:off x="2699015" y="819582"/>
            <a:ext cx="9257759" cy="1171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0417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</a:pP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ПОДВЕДЕНИЕ ИТОГОВ/ВЫВОДЫ/РЕЗУЛЬТАТЫ </a:t>
            </a:r>
          </a:p>
          <a:p>
            <a:pPr algn="ctr">
              <a:lnSpc>
                <a:spcPct val="170000"/>
              </a:lnSpc>
            </a:pP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ИССЛЕДОВАНИЯ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FCA52CBE-424B-C009-2C61-BE430746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287" y="2280082"/>
            <a:ext cx="10515600" cy="4351338"/>
          </a:xfrm>
        </p:spPr>
        <p:txBody>
          <a:bodyPr/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Ваша задача - описать результаты проведенного исследования и сделать выводы, соотносящиеся с поставленной проблемой исследования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Учтите требования, предъявляемые к научному исследованию (!) 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Методика проведения исследования и обработка результатов должна соответствовать требованиям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79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830AD-40D2-D878-A71C-EFF31A2CB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AA17F-6B0F-1D15-BF27-7B8AB518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443" y="226580"/>
            <a:ext cx="8829913" cy="14844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6D296-82CC-1737-FD07-B8FB3B3B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60156" cy="459603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7B3B4E3-D518-CF5C-C94F-91F7A9416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6" y="436342"/>
            <a:ext cx="903179" cy="148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374A7FB5-4D75-072D-B55A-ED97F1EB1E9E}"/>
              </a:ext>
            </a:extLst>
          </p:cNvPr>
          <p:cNvGrpSpPr/>
          <p:nvPr/>
        </p:nvGrpSpPr>
        <p:grpSpPr>
          <a:xfrm>
            <a:off x="1466384" y="590096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C7B09061-DCAB-1748-932F-94276DCE37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6D22FA77-8E7F-893F-BD7C-9DF4E65D3FAA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chemeClr val="accent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5F600-7275-60B9-D15B-40D3A97E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9242" y="226581"/>
            <a:ext cx="7696701" cy="1304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66DF6B-0F68-3E5D-0B30-0EEA3FC94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704" y="2107095"/>
            <a:ext cx="10489096" cy="40698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1F6885-5E52-1B81-75F3-5BEC255A2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6" y="436342"/>
            <a:ext cx="903179" cy="148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D0EE8B1-0236-612D-A85F-5B7F06428520}"/>
              </a:ext>
            </a:extLst>
          </p:cNvPr>
          <p:cNvGrpSpPr/>
          <p:nvPr/>
        </p:nvGrpSpPr>
        <p:grpSpPr>
          <a:xfrm>
            <a:off x="1466384" y="590096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9E8E5574-590C-29A6-EEDC-F528BF526B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101EA00A-3A59-69DD-485A-63EBBE0350F4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chemeClr val="accent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689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4FE545E-B8FE-B86C-C25F-9321AD6F12C0}"/>
              </a:ext>
            </a:extLst>
          </p:cNvPr>
          <p:cNvSpPr txBox="1">
            <a:spLocks/>
          </p:cNvSpPr>
          <p:nvPr/>
        </p:nvSpPr>
        <p:spPr>
          <a:xfrm>
            <a:off x="3656767" y="1360511"/>
            <a:ext cx="5413828" cy="19344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rgbClr val="0041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Тема проектной работы</a:t>
            </a:r>
            <a:endParaRPr lang="en-UA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591C1E8-EB92-3085-DB3E-F0C8BD90FBB3}"/>
              </a:ext>
            </a:extLst>
          </p:cNvPr>
          <p:cNvSpPr txBox="1">
            <a:spLocks/>
          </p:cNvSpPr>
          <p:nvPr/>
        </p:nvSpPr>
        <p:spPr>
          <a:xfrm>
            <a:off x="3537498" y="3563077"/>
            <a:ext cx="541382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041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Автор и его контакты </a:t>
            </a:r>
          </a:p>
          <a:p>
            <a:r>
              <a:rPr lang="ru-RU" dirty="0"/>
              <a:t>(при желании можно приложить фото)</a:t>
            </a:r>
            <a:endParaRPr lang="en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CB3116-5B6B-ABF1-C938-F3E37D44617C}"/>
              </a:ext>
            </a:extLst>
          </p:cNvPr>
          <p:cNvSpPr txBox="1"/>
          <p:nvPr/>
        </p:nvSpPr>
        <p:spPr>
          <a:xfrm>
            <a:off x="3195635" y="6182600"/>
            <a:ext cx="60975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НПК «Я-ПОЗНАЮ! - 2025»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8554F95-5BE4-22E4-09AF-4B9EE860A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68" y="208842"/>
            <a:ext cx="903179" cy="148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948DA63-A28F-386B-DFA4-D3A1DA3811AB}"/>
              </a:ext>
            </a:extLst>
          </p:cNvPr>
          <p:cNvGrpSpPr/>
          <p:nvPr/>
        </p:nvGrpSpPr>
        <p:grpSpPr>
          <a:xfrm>
            <a:off x="1375076" y="362596"/>
            <a:ext cx="1276631" cy="1401262"/>
            <a:chOff x="1271504" y="56309"/>
            <a:chExt cx="1213273" cy="1444387"/>
          </a:xfrm>
        </p:grpSpPr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FBE50D23-4E46-A336-FF88-F67D5BB3EA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1C542258-D6F3-E7B0-FB33-F4F3FEE49CB4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chemeClr val="accent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337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253</TotalTime>
  <Words>256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Montserrat</vt:lpstr>
      <vt:lpstr>Тема Office</vt:lpstr>
      <vt:lpstr>Тема работы</vt:lpstr>
      <vt:lpstr>ГИПОТЕЗА, ЦЕЛЬ И ЗАДАЧИ ИССЛЕДОВАНИЯ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Maryna Markasyan</dc:creator>
  <cp:lastModifiedBy>Татьяна Ветчанова</cp:lastModifiedBy>
  <cp:revision>14</cp:revision>
  <dcterms:created xsi:type="dcterms:W3CDTF">2022-11-01T13:57:10Z</dcterms:created>
  <dcterms:modified xsi:type="dcterms:W3CDTF">2024-12-28T11:51:09Z</dcterms:modified>
</cp:coreProperties>
</file>