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4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30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30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9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r>
              <a:rPr lang="ru-RU" dirty="0"/>
              <a:t>Тема работы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r>
              <a:rPr lang="ru-RU" dirty="0"/>
              <a:t>Секция:</a:t>
            </a:r>
          </a:p>
          <a:p>
            <a:r>
              <a:rPr lang="ru-RU" dirty="0"/>
              <a:t>Автор и руководитель проекта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1EB25A-5B79-2AA9-C7B8-59B010D1C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31" y="137375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11A09A5-F6C8-AC96-FD3B-F3AE56BEE9C1}"/>
              </a:ext>
            </a:extLst>
          </p:cNvPr>
          <p:cNvGrpSpPr/>
          <p:nvPr/>
        </p:nvGrpSpPr>
        <p:grpSpPr>
          <a:xfrm>
            <a:off x="1299432" y="137375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C3F7E09E-5278-2563-5B4E-5D90C4E34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DD1CD0A3-FD46-C766-1181-000F4549B1D5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1A61B543-6019-DDCF-0FFC-C2DAF748D677}"/>
              </a:ext>
            </a:extLst>
          </p:cNvPr>
          <p:cNvSpPr txBox="1">
            <a:spLocks/>
          </p:cNvSpPr>
          <p:nvPr/>
        </p:nvSpPr>
        <p:spPr>
          <a:xfrm>
            <a:off x="4414380" y="616627"/>
            <a:ext cx="4557879" cy="683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i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НПК «Я-Познаю! – 2025»</a:t>
            </a:r>
            <a:endParaRPr lang="en-US" sz="3200" i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C1D18-C2A6-79C7-C914-E023173BF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830" y="365130"/>
            <a:ext cx="598752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 Narrow" panose="020B0606020202030204" pitchFamily="34" charset="0"/>
              </a:rPr>
              <a:t>ПРОБЛЕМА</a:t>
            </a:r>
            <a:br>
              <a:rPr lang="ru-RU" sz="3200" b="1" dirty="0">
                <a:latin typeface="Arial Narrow" panose="020B0606020202030204" pitchFamily="34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D0DEB-4689-85CA-1CE8-63601EAE4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111" y="1785265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Сформулируйте проблему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Предоставьте четкое описание групп пользователей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Опишите сценарии проблемных ситуаций, с которыми сталкивались пользователи  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Укажите способы, которые вы использовали для выявления проблемы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Что мешало выявить проблему? </a:t>
            </a:r>
            <a:endParaRPr lang="ru-RU" sz="1800" dirty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73D299-5BF3-5C9B-AE6D-E662647C3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8" y="365126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A9E0B44F-A137-A90B-4AA9-4334EFA26271}"/>
              </a:ext>
            </a:extLst>
          </p:cNvPr>
          <p:cNvGrpSpPr/>
          <p:nvPr/>
        </p:nvGrpSpPr>
        <p:grpSpPr>
          <a:xfrm>
            <a:off x="1094159" y="36512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15BD00C-A7E1-1038-8FE5-DFEB629C29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6729FF8E-00FE-EAB6-34CB-FB61BF020073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802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4DDEB-8166-5855-FC8A-B32530837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450" y="365130"/>
            <a:ext cx="6125903" cy="1325563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 Narrow" panose="020B0606020202030204" pitchFamily="34" charset="0"/>
              </a:rPr>
              <a:t>АКТУАЛЬНОСТЬ ТЕМЫ ПРОЕКТА</a:t>
            </a:r>
            <a:br>
              <a:rPr lang="ru-RU" sz="2800" b="1" dirty="0">
                <a:latin typeface="Arial Narrow" panose="020B0606020202030204" pitchFamily="34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8452B0-37C1-36E5-FEEF-D5F868A01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rgbClr val="181818"/>
              </a:solidFill>
              <a:latin typeface="Arial Narrow" panose="020B0606020202030204" pitchFamily="34" charset="0"/>
              <a:ea typeface="Montserrat"/>
              <a:cs typeface="Montserrat"/>
              <a:sym typeface="Montserrat"/>
            </a:endParaRPr>
          </a:p>
          <a:p>
            <a:endParaRPr lang="ru-RU" dirty="0">
              <a:solidFill>
                <a:srgbClr val="181818"/>
              </a:solidFill>
              <a:latin typeface="Arial Narrow" panose="020B0606020202030204" pitchFamily="34" charset="0"/>
              <a:ea typeface="Montserrat"/>
              <a:cs typeface="Montserrat"/>
              <a:sym typeface="Montserrat"/>
            </a:endParaRPr>
          </a:p>
          <a:p>
            <a:endParaRPr lang="ru-RU" dirty="0">
              <a:solidFill>
                <a:srgbClr val="181818"/>
              </a:solidFill>
              <a:latin typeface="Arial Narrow" panose="020B0606020202030204" pitchFamily="34" charset="0"/>
              <a:ea typeface="Montserrat"/>
              <a:cs typeface="Montserrat"/>
              <a:sym typeface="Montserrat"/>
            </a:endParaRPr>
          </a:p>
          <a:p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Приведите обоснование актуальности темы</a:t>
            </a:r>
            <a:endParaRPr lang="ru-RU" sz="2000" dirty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4A26314-47A0-A954-45BF-00FC9E847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19" y="109383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AE79F5C-2624-0FCD-5575-A2A71F924D26}"/>
              </a:ext>
            </a:extLst>
          </p:cNvPr>
          <p:cNvGrpSpPr/>
          <p:nvPr/>
        </p:nvGrpSpPr>
        <p:grpSpPr>
          <a:xfrm>
            <a:off x="1112820" y="109383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85AC329-A7CF-C03C-D1D6-31D2F4FFCA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CB72733-C58C-BB85-2CAA-0A576B1023C7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297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918B6-E005-C61E-59F5-ABDC6BBD8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062" y="365130"/>
            <a:ext cx="5939291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 Narrow" panose="020B0606020202030204" pitchFamily="34" charset="0"/>
              </a:rPr>
              <a:t>ЦЕЛИ, ЗАДАЧИ ПРОЕКТА</a:t>
            </a:r>
            <a:br>
              <a:rPr lang="ru-RU" b="1" dirty="0">
                <a:latin typeface="Arial Narrow" panose="020B060602020203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6F0BEE-FE28-89B6-6DE3-35223509B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Приведите цели и задачи проекта, ожидаемый результат (продукт), время затраченное на реализацию</a:t>
            </a:r>
            <a:endParaRPr lang="ru-RU" sz="2000" dirty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763F783-7556-4628-79F9-A697A5F5A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31" y="137375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5D8D034-E0F9-0E9D-78B8-1C7CFA1D21B6}"/>
              </a:ext>
            </a:extLst>
          </p:cNvPr>
          <p:cNvGrpSpPr/>
          <p:nvPr/>
        </p:nvGrpSpPr>
        <p:grpSpPr>
          <a:xfrm>
            <a:off x="1299432" y="137375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4C0CECB-DEFA-03A3-2A54-051295D2E8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E7AFA85-7982-D0B3-B112-BD1110EAC011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062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3568E3-072C-B633-3A75-D75A639B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8476" y="365130"/>
            <a:ext cx="5656874" cy="132556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АНАЛИЗ СУЩЕСТВУЮЩИХ РЕШЕНИЙ</a:t>
            </a:r>
            <a:br>
              <a:rPr lang="ru-RU" sz="2400" b="1" dirty="0">
                <a:latin typeface="Arial Narrow" panose="020B0606020202030204" pitchFamily="34" charset="0"/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99A39D-C725-C28D-4C32-C8B9520F9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083" y="1825625"/>
            <a:ext cx="8033657" cy="4351338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pPr mar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Приведите результаты анализа существующих решений по техническим, функциональным, эстетическим, экономическим  и др. характеристикам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sz="24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Приведите список причин, по которым аналоги не подходят для выбранной проблемы</a:t>
            </a:r>
            <a:endParaRPr lang="ru-RU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89525AD-C7E8-1CCC-455F-1B147BB77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31" y="137375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84D6B0F6-51EC-AEBA-BB47-99CCA37ABE9F}"/>
              </a:ext>
            </a:extLst>
          </p:cNvPr>
          <p:cNvGrpSpPr/>
          <p:nvPr/>
        </p:nvGrpSpPr>
        <p:grpSpPr>
          <a:xfrm>
            <a:off x="1299432" y="137375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6A06A03-4364-2F69-9C75-99C2ECEFC4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6B200F3B-12AC-D3CA-AEFE-272DF6496C58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7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CC8D1-0CE5-3CFF-CD03-5A0C60620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32" y="365130"/>
            <a:ext cx="5857918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 Narrow" panose="020B0606020202030204" pitchFamily="34" charset="0"/>
              </a:rPr>
              <a:t>МЕТРИКИ</a:t>
            </a:r>
            <a:br>
              <a:rPr lang="ru-RU" sz="3600" b="1" dirty="0">
                <a:latin typeface="Arial Narrow" panose="020B0606020202030204" pitchFamily="34" charset="0"/>
              </a:rPr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69E992-48B5-7AE1-DE16-4B1FD9FC5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891" y="1690689"/>
            <a:ext cx="78867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Предоставьте анализ данных анкетирования, опроса и т.д.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1200"/>
              <a:buNone/>
            </a:pPr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Предоставьте визуализацию метрик, представление прототипа разработки, которые есть на данный момент (таблица, диаграмма, образец и т.п.)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2F74636-4F84-7045-2A40-B1DA83CF4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44" y="137375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A3A23C2-9EBE-B48A-C368-49D1E96CD520}"/>
              </a:ext>
            </a:extLst>
          </p:cNvPr>
          <p:cNvGrpSpPr/>
          <p:nvPr/>
        </p:nvGrpSpPr>
        <p:grpSpPr>
          <a:xfrm>
            <a:off x="1210503" y="137375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72453EB-B9D5-E51B-D671-918C56B7C3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EE53749-0BEF-9057-ACFE-8C0C84FDBD7D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31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DBA4B-57C6-F092-48DE-65B8E3FF8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062" y="365130"/>
            <a:ext cx="5983291" cy="1325563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 Narrow" panose="020B0606020202030204" pitchFamily="34" charset="0"/>
              </a:rPr>
              <a:t>ПРЕДЛАГАЕМЫЕ РЕШЕНИЯ, в т.ч. ПЕРСПЕКТИВЫ</a:t>
            </a:r>
            <a:br>
              <a:rPr lang="ru-RU" sz="2800" b="1" dirty="0">
                <a:latin typeface="Arial Narrow" panose="020B0606020202030204" pitchFamily="34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BF4C68-288D-5A7D-9F1B-EFEF9620B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78" y="1825625"/>
            <a:ext cx="7886700" cy="4351338"/>
          </a:xfrm>
        </p:spPr>
        <p:txBody>
          <a:bodyPr/>
          <a:lstStyle/>
          <a:p>
            <a:endParaRPr lang="ru-RU" dirty="0">
              <a:latin typeface="Arial Narrow" panose="020B0606020202030204" pitchFamily="34" charset="0"/>
            </a:endParaRPr>
          </a:p>
          <a:p>
            <a:r>
              <a:rPr lang="ru-RU" dirty="0">
                <a:latin typeface="Arial Narrow" panose="020B0606020202030204" pitchFamily="34" charset="0"/>
              </a:rPr>
              <a:t>Представить выводы и решения по реализуемому проекту</a:t>
            </a:r>
          </a:p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B0607EF-5919-F298-13AB-C2DFD5EFE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25" y="137375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2F78000-17D6-83F2-A4EC-591C27949D1C}"/>
              </a:ext>
            </a:extLst>
          </p:cNvPr>
          <p:cNvGrpSpPr/>
          <p:nvPr/>
        </p:nvGrpSpPr>
        <p:grpSpPr>
          <a:xfrm>
            <a:off x="1255431" y="137375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2558B843-A768-A902-E18E-0BD58FC66D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4709C5DD-FE31-D5E1-E866-6A1504EF62CE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5794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ED1D4-E7FD-1F08-0B34-26047B3C5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BCCE-A866-7D84-07D1-C3C193500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" y="958406"/>
            <a:ext cx="4992624" cy="2387600"/>
          </a:xfrm>
        </p:spPr>
        <p:txBody>
          <a:bodyPr/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Тема работы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AD6EE-37B2-769E-6419-3CF293743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" y="3346006"/>
            <a:ext cx="4992624" cy="1655762"/>
          </a:xfrm>
        </p:spPr>
        <p:txBody>
          <a:bodyPr/>
          <a:lstStyle/>
          <a:p>
            <a:r>
              <a:rPr lang="ru-RU" dirty="0">
                <a:solidFill>
                  <a:srgbClr val="6BC5C3"/>
                </a:solidFill>
              </a:rPr>
              <a:t>Секция:</a:t>
            </a:r>
          </a:p>
          <a:p>
            <a:r>
              <a:rPr lang="ru-RU" dirty="0">
                <a:solidFill>
                  <a:srgbClr val="6BC5C3"/>
                </a:solidFill>
              </a:rPr>
              <a:t>Автор контакты (фото при желании)</a:t>
            </a:r>
            <a:endParaRPr lang="en-US" dirty="0">
              <a:solidFill>
                <a:srgbClr val="6BC5C3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253C324-946A-1CEE-3986-C1F01238C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31" y="137375"/>
            <a:ext cx="793857" cy="13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8F57D49E-C6C1-C4F8-848E-B4691CDE5967}"/>
              </a:ext>
            </a:extLst>
          </p:cNvPr>
          <p:cNvGrpSpPr/>
          <p:nvPr/>
        </p:nvGrpSpPr>
        <p:grpSpPr>
          <a:xfrm>
            <a:off x="1299432" y="137375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DC6D3D0-10E6-B15A-2D30-78F52B6C26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2A04582-FAC7-F170-19CD-BEC5F0EA8217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203A33F6-AF09-0A6B-CFA6-4A14EEEDAF99}"/>
              </a:ext>
            </a:extLst>
          </p:cNvPr>
          <p:cNvSpPr txBox="1">
            <a:spLocks/>
          </p:cNvSpPr>
          <p:nvPr/>
        </p:nvSpPr>
        <p:spPr>
          <a:xfrm>
            <a:off x="4414380" y="616627"/>
            <a:ext cx="4557879" cy="683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i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НПК «Я-Познаю! – 2025»</a:t>
            </a:r>
            <a:endParaRPr lang="en-US" sz="3200" i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430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</TotalTime>
  <Words>196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Office Theme</vt:lpstr>
      <vt:lpstr>Тема работы</vt:lpstr>
      <vt:lpstr>ПРОБЛЕМА </vt:lpstr>
      <vt:lpstr>АКТУАЛЬНОСТЬ ТЕМЫ ПРОЕКТА </vt:lpstr>
      <vt:lpstr>ЦЕЛИ, ЗАДАЧИ ПРОЕКТА </vt:lpstr>
      <vt:lpstr>АНАЛИЗ СУЩЕСТВУЮЩИХ РЕШЕНИЙ </vt:lpstr>
      <vt:lpstr>МЕТРИКИ </vt:lpstr>
      <vt:lpstr>ПРЕДЛАГАЕМЫЕ РЕШЕНИЯ, в т.ч. ПЕРСПЕКТИВЫ </vt:lpstr>
      <vt:lpstr>Тема работы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Татьяна Ветчанова</cp:lastModifiedBy>
  <cp:revision>7</cp:revision>
  <dcterms:created xsi:type="dcterms:W3CDTF">2018-09-04T12:10:47Z</dcterms:created>
  <dcterms:modified xsi:type="dcterms:W3CDTF">2024-12-29T14:19:56Z</dcterms:modified>
</cp:coreProperties>
</file>